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diagrams/colors2.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2" r:id="rId3"/>
    <p:sldId id="257" r:id="rId4"/>
    <p:sldId id="293" r:id="rId5"/>
    <p:sldId id="260" r:id="rId6"/>
    <p:sldId id="276" r:id="rId7"/>
    <p:sldId id="277" r:id="rId8"/>
    <p:sldId id="278" r:id="rId9"/>
    <p:sldId id="300" r:id="rId10"/>
    <p:sldId id="301" r:id="rId11"/>
    <p:sldId id="273" r:id="rId12"/>
    <p:sldId id="274"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740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1560" y="-17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202AC8-379D-4CD8-AEC7-77DA672E66BB}" type="doc">
      <dgm:prSet loTypeId="urn:microsoft.com/office/officeart/2005/8/layout/venn1" loCatId="relationship" qsTypeId="urn:microsoft.com/office/officeart/2005/8/quickstyle/simple1" qsCatId="simple" csTypeId="urn:microsoft.com/office/officeart/2005/8/colors/colorful5" csCatId="colorful" phldr="1"/>
      <dgm:spPr/>
      <dgm:t>
        <a:bodyPr/>
        <a:lstStyle/>
        <a:p>
          <a:endParaRPr lang="en-IN"/>
        </a:p>
      </dgm:t>
    </dgm:pt>
    <dgm:pt modelId="{9B75A71D-1B58-4C48-9902-2D6A9545D871}">
      <dgm:prSet/>
      <dgm:spPr/>
      <dgm:t>
        <a:bodyPr/>
        <a:lstStyle/>
        <a:p>
          <a:pPr rtl="0"/>
          <a:r>
            <a:rPr lang="en-IN" b="1" dirty="0" smtClean="0"/>
            <a:t>Nurturing Leads</a:t>
          </a:r>
          <a:endParaRPr lang="en-IN" dirty="0"/>
        </a:p>
      </dgm:t>
    </dgm:pt>
    <dgm:pt modelId="{F6F93D4C-1A81-451B-9044-3263A863E171}" type="parTrans" cxnId="{835208EB-93DF-4CC3-9F65-E43280FA87BC}">
      <dgm:prSet/>
      <dgm:spPr/>
      <dgm:t>
        <a:bodyPr/>
        <a:lstStyle/>
        <a:p>
          <a:endParaRPr lang="en-IN"/>
        </a:p>
      </dgm:t>
    </dgm:pt>
    <dgm:pt modelId="{EE4C1C50-A3BA-4926-B118-2EE8D3983AAD}" type="sibTrans" cxnId="{835208EB-93DF-4CC3-9F65-E43280FA87BC}">
      <dgm:prSet/>
      <dgm:spPr/>
      <dgm:t>
        <a:bodyPr/>
        <a:lstStyle/>
        <a:p>
          <a:endParaRPr lang="en-IN"/>
        </a:p>
      </dgm:t>
    </dgm:pt>
    <dgm:pt modelId="{C618C9A5-8D4F-42B8-B15F-C54A1B71CC68}">
      <dgm:prSet/>
      <dgm:spPr/>
      <dgm:t>
        <a:bodyPr/>
        <a:lstStyle/>
        <a:p>
          <a:pPr rtl="0"/>
          <a:r>
            <a:rPr lang="en-IN" b="1" dirty="0" smtClean="0"/>
            <a:t>Welcoming </a:t>
          </a:r>
          <a:endParaRPr lang="en-IN" dirty="0"/>
        </a:p>
      </dgm:t>
    </dgm:pt>
    <dgm:pt modelId="{B507A155-27A1-4EF4-AA98-14D36FFAD7DA}" type="parTrans" cxnId="{1B9CF698-4C98-4F09-91D9-4C8DCBC17743}">
      <dgm:prSet/>
      <dgm:spPr/>
      <dgm:t>
        <a:bodyPr/>
        <a:lstStyle/>
        <a:p>
          <a:endParaRPr lang="en-IN"/>
        </a:p>
      </dgm:t>
    </dgm:pt>
    <dgm:pt modelId="{FB112CC9-54D1-4ADC-8D98-D73463F6FBCA}" type="sibTrans" cxnId="{1B9CF698-4C98-4F09-91D9-4C8DCBC17743}">
      <dgm:prSet/>
      <dgm:spPr/>
      <dgm:t>
        <a:bodyPr/>
        <a:lstStyle/>
        <a:p>
          <a:endParaRPr lang="en-IN"/>
        </a:p>
      </dgm:t>
    </dgm:pt>
    <dgm:pt modelId="{64B77A72-6896-4501-926D-F758F8DF5B6F}">
      <dgm:prSet/>
      <dgm:spPr/>
      <dgm:t>
        <a:bodyPr/>
        <a:lstStyle/>
        <a:p>
          <a:pPr rtl="0"/>
          <a:r>
            <a:rPr lang="en-IN" b="1" dirty="0" err="1" smtClean="0"/>
            <a:t>Onboarding</a:t>
          </a:r>
          <a:r>
            <a:rPr lang="en-IN" b="1" dirty="0" smtClean="0"/>
            <a:t> </a:t>
          </a:r>
          <a:endParaRPr lang="en-IN" dirty="0"/>
        </a:p>
      </dgm:t>
    </dgm:pt>
    <dgm:pt modelId="{4753DF11-4209-4856-BBB1-51D5F22689B2}" type="parTrans" cxnId="{38D619F6-D4F9-49AF-A28C-97FF921521B5}">
      <dgm:prSet/>
      <dgm:spPr/>
      <dgm:t>
        <a:bodyPr/>
        <a:lstStyle/>
        <a:p>
          <a:endParaRPr lang="en-IN"/>
        </a:p>
      </dgm:t>
    </dgm:pt>
    <dgm:pt modelId="{62B8819A-E356-48BE-B6E0-25BFF5045321}" type="sibTrans" cxnId="{38D619F6-D4F9-49AF-A28C-97FF921521B5}">
      <dgm:prSet/>
      <dgm:spPr/>
      <dgm:t>
        <a:bodyPr/>
        <a:lstStyle/>
        <a:p>
          <a:endParaRPr lang="en-IN"/>
        </a:p>
      </dgm:t>
    </dgm:pt>
    <dgm:pt modelId="{1CF8D1E0-F8DE-4565-98D8-FCB290DAED1B}">
      <dgm:prSet/>
      <dgm:spPr/>
      <dgm:t>
        <a:bodyPr/>
        <a:lstStyle/>
        <a:p>
          <a:pPr rtl="0"/>
          <a:r>
            <a:rPr lang="en-IN" b="1" dirty="0" smtClean="0"/>
            <a:t>Abandoned Shopping Carts</a:t>
          </a:r>
          <a:endParaRPr lang="en-IN" dirty="0"/>
        </a:p>
      </dgm:t>
    </dgm:pt>
    <dgm:pt modelId="{4B86374F-C127-4BBF-AAD7-2863F74EF446}" type="parTrans" cxnId="{B8A68302-95E5-4134-8E6B-79E9748733C1}">
      <dgm:prSet/>
      <dgm:spPr/>
      <dgm:t>
        <a:bodyPr/>
        <a:lstStyle/>
        <a:p>
          <a:endParaRPr lang="en-IN"/>
        </a:p>
      </dgm:t>
    </dgm:pt>
    <dgm:pt modelId="{4D629D44-7B7B-461A-95C8-B24CCD5F07C1}" type="sibTrans" cxnId="{B8A68302-95E5-4134-8E6B-79E9748733C1}">
      <dgm:prSet/>
      <dgm:spPr/>
      <dgm:t>
        <a:bodyPr/>
        <a:lstStyle/>
        <a:p>
          <a:endParaRPr lang="en-IN"/>
        </a:p>
      </dgm:t>
    </dgm:pt>
    <dgm:pt modelId="{B3C1417B-C272-46F2-854A-2C04DD83C1E0}">
      <dgm:prSet/>
      <dgm:spPr/>
      <dgm:t>
        <a:bodyPr/>
        <a:lstStyle/>
        <a:p>
          <a:pPr rtl="0"/>
          <a:r>
            <a:rPr lang="en-IN" b="1" dirty="0" smtClean="0"/>
            <a:t>Recommendations </a:t>
          </a:r>
          <a:endParaRPr lang="en-IN" dirty="0"/>
        </a:p>
      </dgm:t>
    </dgm:pt>
    <dgm:pt modelId="{7778B9FC-D7F8-47CD-8327-149EA81B3F36}" type="parTrans" cxnId="{A7164289-2D03-4E58-91C4-09BAEB80BA6F}">
      <dgm:prSet/>
      <dgm:spPr/>
      <dgm:t>
        <a:bodyPr/>
        <a:lstStyle/>
        <a:p>
          <a:endParaRPr lang="en-IN"/>
        </a:p>
      </dgm:t>
    </dgm:pt>
    <dgm:pt modelId="{2EB24759-FDD6-46FD-B951-F158B4E99D8C}" type="sibTrans" cxnId="{A7164289-2D03-4E58-91C4-09BAEB80BA6F}">
      <dgm:prSet/>
      <dgm:spPr/>
      <dgm:t>
        <a:bodyPr/>
        <a:lstStyle/>
        <a:p>
          <a:endParaRPr lang="en-IN"/>
        </a:p>
      </dgm:t>
    </dgm:pt>
    <dgm:pt modelId="{4A934969-0B2A-460B-9E62-CFF977F3DBA3}">
      <dgm:prSet/>
      <dgm:spPr/>
      <dgm:t>
        <a:bodyPr/>
        <a:lstStyle/>
        <a:p>
          <a:pPr rtl="0"/>
          <a:r>
            <a:rPr lang="en-IN" b="1" dirty="0" smtClean="0"/>
            <a:t>Renewals</a:t>
          </a:r>
          <a:endParaRPr lang="en-IN" dirty="0"/>
        </a:p>
      </dgm:t>
    </dgm:pt>
    <dgm:pt modelId="{C70ED39B-A809-424D-9304-A169BE9398C0}" type="parTrans" cxnId="{34E580CD-5DD4-40DD-8E17-51B2C63C7020}">
      <dgm:prSet/>
      <dgm:spPr/>
      <dgm:t>
        <a:bodyPr/>
        <a:lstStyle/>
        <a:p>
          <a:endParaRPr lang="en-IN"/>
        </a:p>
      </dgm:t>
    </dgm:pt>
    <dgm:pt modelId="{9139A296-03C8-4017-B27A-E5914D7428F9}" type="sibTrans" cxnId="{34E580CD-5DD4-40DD-8E17-51B2C63C7020}">
      <dgm:prSet/>
      <dgm:spPr/>
      <dgm:t>
        <a:bodyPr/>
        <a:lstStyle/>
        <a:p>
          <a:endParaRPr lang="en-IN"/>
        </a:p>
      </dgm:t>
    </dgm:pt>
    <dgm:pt modelId="{8CCE0C19-BE98-4782-B38F-48CBE10DA7E9}">
      <dgm:prSet/>
      <dgm:spPr/>
      <dgm:t>
        <a:bodyPr/>
        <a:lstStyle/>
        <a:p>
          <a:pPr rtl="0"/>
          <a:r>
            <a:rPr lang="en-IN" b="1" dirty="0" smtClean="0"/>
            <a:t>Confirmations</a:t>
          </a:r>
          <a:endParaRPr lang="en-IN" dirty="0"/>
        </a:p>
      </dgm:t>
    </dgm:pt>
    <dgm:pt modelId="{AACD732F-56B9-49C8-96BA-B9D4255CF538}" type="parTrans" cxnId="{503C9D7B-24BC-4FDD-B51A-EC10F5F3A824}">
      <dgm:prSet/>
      <dgm:spPr/>
      <dgm:t>
        <a:bodyPr/>
        <a:lstStyle/>
        <a:p>
          <a:endParaRPr lang="en-IN"/>
        </a:p>
      </dgm:t>
    </dgm:pt>
    <dgm:pt modelId="{17216BE6-F2A9-43A6-B432-2169E1D754C1}" type="sibTrans" cxnId="{503C9D7B-24BC-4FDD-B51A-EC10F5F3A824}">
      <dgm:prSet/>
      <dgm:spPr/>
      <dgm:t>
        <a:bodyPr/>
        <a:lstStyle/>
        <a:p>
          <a:endParaRPr lang="en-IN"/>
        </a:p>
      </dgm:t>
    </dgm:pt>
    <dgm:pt modelId="{63A7A02B-A4D5-4B82-9FA9-1BC3ED0B575F}">
      <dgm:prSet/>
      <dgm:spPr/>
      <dgm:t>
        <a:bodyPr/>
        <a:lstStyle/>
        <a:p>
          <a:pPr rtl="0"/>
          <a:endParaRPr lang="en-IN" dirty="0"/>
        </a:p>
      </dgm:t>
    </dgm:pt>
    <dgm:pt modelId="{E15F8A9E-5321-463E-AEF0-73085A091F60}" type="parTrans" cxnId="{DD73E32D-C472-4941-B9AA-141E8B9085A8}">
      <dgm:prSet/>
      <dgm:spPr/>
      <dgm:t>
        <a:bodyPr/>
        <a:lstStyle/>
        <a:p>
          <a:endParaRPr lang="en-IN"/>
        </a:p>
      </dgm:t>
    </dgm:pt>
    <dgm:pt modelId="{BFB863C8-5573-4219-AC3C-E866D8CD2228}" type="sibTrans" cxnId="{DD73E32D-C472-4941-B9AA-141E8B9085A8}">
      <dgm:prSet/>
      <dgm:spPr/>
      <dgm:t>
        <a:bodyPr/>
        <a:lstStyle/>
        <a:p>
          <a:endParaRPr lang="en-IN"/>
        </a:p>
      </dgm:t>
    </dgm:pt>
    <dgm:pt modelId="{8F9E08E2-4258-4D66-9804-154D572B2408}">
      <dgm:prSet/>
      <dgm:spPr/>
      <dgm:t>
        <a:bodyPr/>
        <a:lstStyle/>
        <a:p>
          <a:endParaRPr lang="en-IN"/>
        </a:p>
      </dgm:t>
    </dgm:pt>
    <dgm:pt modelId="{1B1B25D3-0B85-4C46-AF69-A4EE17F64217}" type="parTrans" cxnId="{1804FE23-1B7A-411F-A8C8-6837BB0C5B11}">
      <dgm:prSet/>
      <dgm:spPr/>
      <dgm:t>
        <a:bodyPr/>
        <a:lstStyle/>
        <a:p>
          <a:endParaRPr lang="en-IN"/>
        </a:p>
      </dgm:t>
    </dgm:pt>
    <dgm:pt modelId="{603DFEFD-0FC4-45AE-BDDF-63699852AFDA}" type="sibTrans" cxnId="{1804FE23-1B7A-411F-A8C8-6837BB0C5B11}">
      <dgm:prSet/>
      <dgm:spPr/>
      <dgm:t>
        <a:bodyPr/>
        <a:lstStyle/>
        <a:p>
          <a:endParaRPr lang="en-IN"/>
        </a:p>
      </dgm:t>
    </dgm:pt>
    <dgm:pt modelId="{2170F754-063E-403B-8C48-A2E066F17379}">
      <dgm:prSet/>
      <dgm:spPr/>
      <dgm:t>
        <a:bodyPr/>
        <a:lstStyle/>
        <a:p>
          <a:pPr rtl="0"/>
          <a:endParaRPr lang="en-IN" dirty="0"/>
        </a:p>
      </dgm:t>
    </dgm:pt>
    <dgm:pt modelId="{27C7816E-7B8A-4241-8B95-5CDCE2AFD64E}" type="parTrans" cxnId="{E4417285-4504-4B86-8E85-55CEA5723F31}">
      <dgm:prSet/>
      <dgm:spPr/>
      <dgm:t>
        <a:bodyPr/>
        <a:lstStyle/>
        <a:p>
          <a:endParaRPr lang="en-IN"/>
        </a:p>
      </dgm:t>
    </dgm:pt>
    <dgm:pt modelId="{08A5924D-4B69-493B-AF83-FA3DD61BFB60}" type="sibTrans" cxnId="{E4417285-4504-4B86-8E85-55CEA5723F31}">
      <dgm:prSet/>
      <dgm:spPr/>
      <dgm:t>
        <a:bodyPr/>
        <a:lstStyle/>
        <a:p>
          <a:endParaRPr lang="en-IN"/>
        </a:p>
      </dgm:t>
    </dgm:pt>
    <dgm:pt modelId="{E59DFDD5-8752-40B6-9E64-BDB253610931}">
      <dgm:prSet/>
      <dgm:spPr/>
      <dgm:t>
        <a:bodyPr/>
        <a:lstStyle/>
        <a:p>
          <a:endParaRPr lang="en-IN"/>
        </a:p>
      </dgm:t>
    </dgm:pt>
    <dgm:pt modelId="{C56DF75D-0259-4B18-98CF-BEAD08C8170A}" type="parTrans" cxnId="{D0702D56-CF94-4F54-8D43-5D7A6504A2E7}">
      <dgm:prSet/>
      <dgm:spPr/>
      <dgm:t>
        <a:bodyPr/>
        <a:lstStyle/>
        <a:p>
          <a:endParaRPr lang="en-IN"/>
        </a:p>
      </dgm:t>
    </dgm:pt>
    <dgm:pt modelId="{4DC40142-117E-42C9-8D3C-3EEC7D4151E2}" type="sibTrans" cxnId="{D0702D56-CF94-4F54-8D43-5D7A6504A2E7}">
      <dgm:prSet/>
      <dgm:spPr/>
      <dgm:t>
        <a:bodyPr/>
        <a:lstStyle/>
        <a:p>
          <a:endParaRPr lang="en-IN"/>
        </a:p>
      </dgm:t>
    </dgm:pt>
    <dgm:pt modelId="{B4D8834E-7DA9-47CD-B62F-402ACF3E62FA}">
      <dgm:prSet/>
      <dgm:spPr/>
      <dgm:t>
        <a:bodyPr/>
        <a:lstStyle/>
        <a:p>
          <a:pPr rtl="0"/>
          <a:endParaRPr lang="en-IN" dirty="0"/>
        </a:p>
      </dgm:t>
    </dgm:pt>
    <dgm:pt modelId="{2E41DAFC-4694-490A-A248-03686E8C2841}" type="parTrans" cxnId="{990BCFAA-333A-45C4-A867-D06C1891C3F6}">
      <dgm:prSet/>
      <dgm:spPr/>
      <dgm:t>
        <a:bodyPr/>
        <a:lstStyle/>
        <a:p>
          <a:endParaRPr lang="en-IN"/>
        </a:p>
      </dgm:t>
    </dgm:pt>
    <dgm:pt modelId="{8786F136-C5A7-4546-AEAD-E5C532A59E16}" type="sibTrans" cxnId="{990BCFAA-333A-45C4-A867-D06C1891C3F6}">
      <dgm:prSet/>
      <dgm:spPr/>
      <dgm:t>
        <a:bodyPr/>
        <a:lstStyle/>
        <a:p>
          <a:endParaRPr lang="en-IN"/>
        </a:p>
      </dgm:t>
    </dgm:pt>
    <dgm:pt modelId="{8937FA53-C72C-4AA4-8A4A-E57C02A74DDA}">
      <dgm:prSet/>
      <dgm:spPr/>
      <dgm:t>
        <a:bodyPr/>
        <a:lstStyle/>
        <a:p>
          <a:endParaRPr lang="en-IN"/>
        </a:p>
      </dgm:t>
    </dgm:pt>
    <dgm:pt modelId="{2F877A97-BA97-4FF5-AC2A-948A5D2323AC}" type="parTrans" cxnId="{C141E2D3-AF35-4949-BE4F-9C12EEE08864}">
      <dgm:prSet/>
      <dgm:spPr/>
      <dgm:t>
        <a:bodyPr/>
        <a:lstStyle/>
        <a:p>
          <a:endParaRPr lang="en-IN"/>
        </a:p>
      </dgm:t>
    </dgm:pt>
    <dgm:pt modelId="{0FD93D78-1F37-4165-894C-6F496941EE21}" type="sibTrans" cxnId="{C141E2D3-AF35-4949-BE4F-9C12EEE08864}">
      <dgm:prSet/>
      <dgm:spPr/>
      <dgm:t>
        <a:bodyPr/>
        <a:lstStyle/>
        <a:p>
          <a:endParaRPr lang="en-IN"/>
        </a:p>
      </dgm:t>
    </dgm:pt>
    <dgm:pt modelId="{00BB28E6-CA97-4429-98EC-0D50150E72B0}" type="pres">
      <dgm:prSet presAssocID="{50202AC8-379D-4CD8-AEC7-77DA672E66BB}" presName="compositeShape" presStyleCnt="0">
        <dgm:presLayoutVars>
          <dgm:chMax val="7"/>
          <dgm:dir/>
          <dgm:resizeHandles val="exact"/>
        </dgm:presLayoutVars>
      </dgm:prSet>
      <dgm:spPr/>
      <dgm:t>
        <a:bodyPr/>
        <a:lstStyle/>
        <a:p>
          <a:endParaRPr lang="en-IN"/>
        </a:p>
      </dgm:t>
    </dgm:pt>
    <dgm:pt modelId="{12E14316-E042-4109-807C-27760AB1625B}" type="pres">
      <dgm:prSet presAssocID="{9B75A71D-1B58-4C48-9902-2D6A9545D871}" presName="circ1" presStyleLbl="vennNode1" presStyleIdx="0" presStyleCnt="7"/>
      <dgm:spPr/>
    </dgm:pt>
    <dgm:pt modelId="{C2CF2D7F-82F2-4A4F-90E6-8ED8163682A5}" type="pres">
      <dgm:prSet presAssocID="{9B75A71D-1B58-4C48-9902-2D6A9545D871}" presName="circ1Tx" presStyleLbl="revTx" presStyleIdx="0" presStyleCnt="0">
        <dgm:presLayoutVars>
          <dgm:chMax val="0"/>
          <dgm:chPref val="0"/>
          <dgm:bulletEnabled val="1"/>
        </dgm:presLayoutVars>
      </dgm:prSet>
      <dgm:spPr/>
      <dgm:t>
        <a:bodyPr/>
        <a:lstStyle/>
        <a:p>
          <a:endParaRPr lang="en-IN"/>
        </a:p>
      </dgm:t>
    </dgm:pt>
    <dgm:pt modelId="{443D4B94-A768-44FC-8875-3EDCB8F96D7F}" type="pres">
      <dgm:prSet presAssocID="{C618C9A5-8D4F-42B8-B15F-C54A1B71CC68}" presName="circ2" presStyleLbl="vennNode1" presStyleIdx="1" presStyleCnt="7"/>
      <dgm:spPr/>
    </dgm:pt>
    <dgm:pt modelId="{941C2448-7459-4612-8364-EB14286C3502}" type="pres">
      <dgm:prSet presAssocID="{C618C9A5-8D4F-42B8-B15F-C54A1B71CC68}" presName="circ2Tx" presStyleLbl="revTx" presStyleIdx="0" presStyleCnt="0">
        <dgm:presLayoutVars>
          <dgm:chMax val="0"/>
          <dgm:chPref val="0"/>
          <dgm:bulletEnabled val="1"/>
        </dgm:presLayoutVars>
      </dgm:prSet>
      <dgm:spPr/>
      <dgm:t>
        <a:bodyPr/>
        <a:lstStyle/>
        <a:p>
          <a:endParaRPr lang="en-IN"/>
        </a:p>
      </dgm:t>
    </dgm:pt>
    <dgm:pt modelId="{638BABAC-99FA-4249-95C3-F6673A70BC47}" type="pres">
      <dgm:prSet presAssocID="{64B77A72-6896-4501-926D-F758F8DF5B6F}" presName="circ3" presStyleLbl="vennNode1" presStyleIdx="2" presStyleCnt="7"/>
      <dgm:spPr/>
    </dgm:pt>
    <dgm:pt modelId="{D51CCB6B-CD66-4860-8CC2-3F2F45804BB8}" type="pres">
      <dgm:prSet presAssocID="{64B77A72-6896-4501-926D-F758F8DF5B6F}" presName="circ3Tx" presStyleLbl="revTx" presStyleIdx="0" presStyleCnt="0">
        <dgm:presLayoutVars>
          <dgm:chMax val="0"/>
          <dgm:chPref val="0"/>
          <dgm:bulletEnabled val="1"/>
        </dgm:presLayoutVars>
      </dgm:prSet>
      <dgm:spPr/>
      <dgm:t>
        <a:bodyPr/>
        <a:lstStyle/>
        <a:p>
          <a:endParaRPr lang="en-IN"/>
        </a:p>
      </dgm:t>
    </dgm:pt>
    <dgm:pt modelId="{6D30143A-0F6B-402E-8B03-5759B589C5F3}" type="pres">
      <dgm:prSet presAssocID="{1CF8D1E0-F8DE-4565-98D8-FCB290DAED1B}" presName="circ4" presStyleLbl="vennNode1" presStyleIdx="3" presStyleCnt="7"/>
      <dgm:spPr/>
    </dgm:pt>
    <dgm:pt modelId="{297A9CBD-0EBD-49FF-99EC-4C27348E17E8}" type="pres">
      <dgm:prSet presAssocID="{1CF8D1E0-F8DE-4565-98D8-FCB290DAED1B}" presName="circ4Tx" presStyleLbl="revTx" presStyleIdx="0" presStyleCnt="0">
        <dgm:presLayoutVars>
          <dgm:chMax val="0"/>
          <dgm:chPref val="0"/>
          <dgm:bulletEnabled val="1"/>
        </dgm:presLayoutVars>
      </dgm:prSet>
      <dgm:spPr/>
      <dgm:t>
        <a:bodyPr/>
        <a:lstStyle/>
        <a:p>
          <a:endParaRPr lang="en-IN"/>
        </a:p>
      </dgm:t>
    </dgm:pt>
    <dgm:pt modelId="{8F229DA0-9AC2-4D62-801A-137DE9446C77}" type="pres">
      <dgm:prSet presAssocID="{B3C1417B-C272-46F2-854A-2C04DD83C1E0}" presName="circ5" presStyleLbl="vennNode1" presStyleIdx="4" presStyleCnt="7"/>
      <dgm:spPr/>
    </dgm:pt>
    <dgm:pt modelId="{3CD41BE6-A9F3-4F93-886E-8CC701BB309C}" type="pres">
      <dgm:prSet presAssocID="{B3C1417B-C272-46F2-854A-2C04DD83C1E0}" presName="circ5Tx" presStyleLbl="revTx" presStyleIdx="0" presStyleCnt="0">
        <dgm:presLayoutVars>
          <dgm:chMax val="0"/>
          <dgm:chPref val="0"/>
          <dgm:bulletEnabled val="1"/>
        </dgm:presLayoutVars>
      </dgm:prSet>
      <dgm:spPr/>
      <dgm:t>
        <a:bodyPr/>
        <a:lstStyle/>
        <a:p>
          <a:endParaRPr lang="en-IN"/>
        </a:p>
      </dgm:t>
    </dgm:pt>
    <dgm:pt modelId="{960B2529-33A7-4A89-95C0-3047A73D7677}" type="pres">
      <dgm:prSet presAssocID="{4A934969-0B2A-460B-9E62-CFF977F3DBA3}" presName="circ6" presStyleLbl="vennNode1" presStyleIdx="5" presStyleCnt="7"/>
      <dgm:spPr/>
    </dgm:pt>
    <dgm:pt modelId="{CE3C2640-F83E-4930-9BEB-108D408CE74B}" type="pres">
      <dgm:prSet presAssocID="{4A934969-0B2A-460B-9E62-CFF977F3DBA3}" presName="circ6Tx" presStyleLbl="revTx" presStyleIdx="0" presStyleCnt="0">
        <dgm:presLayoutVars>
          <dgm:chMax val="0"/>
          <dgm:chPref val="0"/>
          <dgm:bulletEnabled val="1"/>
        </dgm:presLayoutVars>
      </dgm:prSet>
      <dgm:spPr/>
      <dgm:t>
        <a:bodyPr/>
        <a:lstStyle/>
        <a:p>
          <a:endParaRPr lang="en-IN"/>
        </a:p>
      </dgm:t>
    </dgm:pt>
    <dgm:pt modelId="{163730CA-794E-4D75-9DFC-4194519CAA1E}" type="pres">
      <dgm:prSet presAssocID="{8CCE0C19-BE98-4782-B38F-48CBE10DA7E9}" presName="circ7" presStyleLbl="vennNode1" presStyleIdx="6" presStyleCnt="7"/>
      <dgm:spPr/>
    </dgm:pt>
    <dgm:pt modelId="{ACEB9418-268E-43C7-A321-C12955A23A62}" type="pres">
      <dgm:prSet presAssocID="{8CCE0C19-BE98-4782-B38F-48CBE10DA7E9}" presName="circ7Tx" presStyleLbl="revTx" presStyleIdx="0" presStyleCnt="0">
        <dgm:presLayoutVars>
          <dgm:chMax val="0"/>
          <dgm:chPref val="0"/>
          <dgm:bulletEnabled val="1"/>
        </dgm:presLayoutVars>
      </dgm:prSet>
      <dgm:spPr/>
      <dgm:t>
        <a:bodyPr/>
        <a:lstStyle/>
        <a:p>
          <a:endParaRPr lang="en-IN"/>
        </a:p>
      </dgm:t>
    </dgm:pt>
  </dgm:ptLst>
  <dgm:cxnLst>
    <dgm:cxn modelId="{34E580CD-5DD4-40DD-8E17-51B2C63C7020}" srcId="{50202AC8-379D-4CD8-AEC7-77DA672E66BB}" destId="{4A934969-0B2A-460B-9E62-CFF977F3DBA3}" srcOrd="5" destOrd="0" parTransId="{C70ED39B-A809-424D-9304-A169BE9398C0}" sibTransId="{9139A296-03C8-4017-B27A-E5914D7428F9}"/>
    <dgm:cxn modelId="{331AC879-9FF9-4EDF-ABDA-B388BA8D2C71}" type="presOf" srcId="{64B77A72-6896-4501-926D-F758F8DF5B6F}" destId="{D51CCB6B-CD66-4860-8CC2-3F2F45804BB8}" srcOrd="0" destOrd="0" presId="urn:microsoft.com/office/officeart/2005/8/layout/venn1"/>
    <dgm:cxn modelId="{C141E2D3-AF35-4949-BE4F-9C12EEE08864}" srcId="{50202AC8-379D-4CD8-AEC7-77DA672E66BB}" destId="{8937FA53-C72C-4AA4-8A4A-E57C02A74DDA}" srcOrd="10" destOrd="0" parTransId="{2F877A97-BA97-4FF5-AC2A-948A5D2323AC}" sibTransId="{0FD93D78-1F37-4165-894C-6F496941EE21}"/>
    <dgm:cxn modelId="{990BCFAA-333A-45C4-A867-D06C1891C3F6}" srcId="{50202AC8-379D-4CD8-AEC7-77DA672E66BB}" destId="{B4D8834E-7DA9-47CD-B62F-402ACF3E62FA}" srcOrd="9" destOrd="0" parTransId="{2E41DAFC-4694-490A-A248-03686E8C2841}" sibTransId="{8786F136-C5A7-4546-AEAD-E5C532A59E16}"/>
    <dgm:cxn modelId="{DD73E32D-C472-4941-B9AA-141E8B9085A8}" srcId="{50202AC8-379D-4CD8-AEC7-77DA672E66BB}" destId="{63A7A02B-A4D5-4B82-9FA9-1BC3ED0B575F}" srcOrd="7" destOrd="0" parTransId="{E15F8A9E-5321-463E-AEF0-73085A091F60}" sibTransId="{BFB863C8-5573-4219-AC3C-E866D8CD2228}"/>
    <dgm:cxn modelId="{EB67A8B2-774C-4B28-8E8A-1A98A5911254}" type="presOf" srcId="{8CCE0C19-BE98-4782-B38F-48CBE10DA7E9}" destId="{ACEB9418-268E-43C7-A321-C12955A23A62}" srcOrd="0" destOrd="0" presId="urn:microsoft.com/office/officeart/2005/8/layout/venn1"/>
    <dgm:cxn modelId="{A7164289-2D03-4E58-91C4-09BAEB80BA6F}" srcId="{50202AC8-379D-4CD8-AEC7-77DA672E66BB}" destId="{B3C1417B-C272-46F2-854A-2C04DD83C1E0}" srcOrd="4" destOrd="0" parTransId="{7778B9FC-D7F8-47CD-8327-149EA81B3F36}" sibTransId="{2EB24759-FDD6-46FD-B951-F158B4E99D8C}"/>
    <dgm:cxn modelId="{5D89E716-F1CA-4247-8C5F-29889DCF2AF6}" type="presOf" srcId="{4A934969-0B2A-460B-9E62-CFF977F3DBA3}" destId="{CE3C2640-F83E-4930-9BEB-108D408CE74B}" srcOrd="0" destOrd="0" presId="urn:microsoft.com/office/officeart/2005/8/layout/venn1"/>
    <dgm:cxn modelId="{20375F90-1964-4A9A-82AD-7FA7499BB79C}" type="presOf" srcId="{1CF8D1E0-F8DE-4565-98D8-FCB290DAED1B}" destId="{297A9CBD-0EBD-49FF-99EC-4C27348E17E8}" srcOrd="0" destOrd="0" presId="urn:microsoft.com/office/officeart/2005/8/layout/venn1"/>
    <dgm:cxn modelId="{AF882CBE-6267-4699-87F2-3AF646B5A7A7}" type="presOf" srcId="{9B75A71D-1B58-4C48-9902-2D6A9545D871}" destId="{C2CF2D7F-82F2-4A4F-90E6-8ED8163682A5}" srcOrd="0" destOrd="0" presId="urn:microsoft.com/office/officeart/2005/8/layout/venn1"/>
    <dgm:cxn modelId="{D0702D56-CF94-4F54-8D43-5D7A6504A2E7}" srcId="{2170F754-063E-403B-8C48-A2E066F17379}" destId="{E59DFDD5-8752-40B6-9E64-BDB253610931}" srcOrd="0" destOrd="0" parTransId="{C56DF75D-0259-4B18-98CF-BEAD08C8170A}" sibTransId="{4DC40142-117E-42C9-8D3C-3EEC7D4151E2}"/>
    <dgm:cxn modelId="{E4417285-4504-4B86-8E85-55CEA5723F31}" srcId="{50202AC8-379D-4CD8-AEC7-77DA672E66BB}" destId="{2170F754-063E-403B-8C48-A2E066F17379}" srcOrd="8" destOrd="0" parTransId="{27C7816E-7B8A-4241-8B95-5CDCE2AFD64E}" sibTransId="{08A5924D-4B69-493B-AF83-FA3DD61BFB60}"/>
    <dgm:cxn modelId="{B8A68302-95E5-4134-8E6B-79E9748733C1}" srcId="{50202AC8-379D-4CD8-AEC7-77DA672E66BB}" destId="{1CF8D1E0-F8DE-4565-98D8-FCB290DAED1B}" srcOrd="3" destOrd="0" parTransId="{4B86374F-C127-4BBF-AAD7-2863F74EF446}" sibTransId="{4D629D44-7B7B-461A-95C8-B24CCD5F07C1}"/>
    <dgm:cxn modelId="{1B9CF698-4C98-4F09-91D9-4C8DCBC17743}" srcId="{50202AC8-379D-4CD8-AEC7-77DA672E66BB}" destId="{C618C9A5-8D4F-42B8-B15F-C54A1B71CC68}" srcOrd="1" destOrd="0" parTransId="{B507A155-27A1-4EF4-AA98-14D36FFAD7DA}" sibTransId="{FB112CC9-54D1-4ADC-8D98-D73463F6FBCA}"/>
    <dgm:cxn modelId="{835208EB-93DF-4CC3-9F65-E43280FA87BC}" srcId="{50202AC8-379D-4CD8-AEC7-77DA672E66BB}" destId="{9B75A71D-1B58-4C48-9902-2D6A9545D871}" srcOrd="0" destOrd="0" parTransId="{F6F93D4C-1A81-451B-9044-3263A863E171}" sibTransId="{EE4C1C50-A3BA-4926-B118-2EE8D3983AAD}"/>
    <dgm:cxn modelId="{18CD8552-8F36-456D-85F6-72F7CF535769}" type="presOf" srcId="{C618C9A5-8D4F-42B8-B15F-C54A1B71CC68}" destId="{941C2448-7459-4612-8364-EB14286C3502}" srcOrd="0" destOrd="0" presId="urn:microsoft.com/office/officeart/2005/8/layout/venn1"/>
    <dgm:cxn modelId="{503C9D7B-24BC-4FDD-B51A-EC10F5F3A824}" srcId="{50202AC8-379D-4CD8-AEC7-77DA672E66BB}" destId="{8CCE0C19-BE98-4782-B38F-48CBE10DA7E9}" srcOrd="6" destOrd="0" parTransId="{AACD732F-56B9-49C8-96BA-B9D4255CF538}" sibTransId="{17216BE6-F2A9-43A6-B432-2169E1D754C1}"/>
    <dgm:cxn modelId="{18F5EEA0-8934-4ECC-87A1-F43EF30F5BD3}" type="presOf" srcId="{50202AC8-379D-4CD8-AEC7-77DA672E66BB}" destId="{00BB28E6-CA97-4429-98EC-0D50150E72B0}" srcOrd="0" destOrd="0" presId="urn:microsoft.com/office/officeart/2005/8/layout/venn1"/>
    <dgm:cxn modelId="{38D619F6-D4F9-49AF-A28C-97FF921521B5}" srcId="{50202AC8-379D-4CD8-AEC7-77DA672E66BB}" destId="{64B77A72-6896-4501-926D-F758F8DF5B6F}" srcOrd="2" destOrd="0" parTransId="{4753DF11-4209-4856-BBB1-51D5F22689B2}" sibTransId="{62B8819A-E356-48BE-B6E0-25BFF5045321}"/>
    <dgm:cxn modelId="{C6B9409C-4623-4286-A8F9-8F512DF186E7}" type="presOf" srcId="{B3C1417B-C272-46F2-854A-2C04DD83C1E0}" destId="{3CD41BE6-A9F3-4F93-886E-8CC701BB309C}" srcOrd="0" destOrd="0" presId="urn:microsoft.com/office/officeart/2005/8/layout/venn1"/>
    <dgm:cxn modelId="{1804FE23-1B7A-411F-A8C8-6837BB0C5B11}" srcId="{63A7A02B-A4D5-4B82-9FA9-1BC3ED0B575F}" destId="{8F9E08E2-4258-4D66-9804-154D572B2408}" srcOrd="0" destOrd="0" parTransId="{1B1B25D3-0B85-4C46-AF69-A4EE17F64217}" sibTransId="{603DFEFD-0FC4-45AE-BDDF-63699852AFDA}"/>
    <dgm:cxn modelId="{5EA41164-5C20-4B2A-AE04-A922D6D03347}" type="presParOf" srcId="{00BB28E6-CA97-4429-98EC-0D50150E72B0}" destId="{12E14316-E042-4109-807C-27760AB1625B}" srcOrd="0" destOrd="0" presId="urn:microsoft.com/office/officeart/2005/8/layout/venn1"/>
    <dgm:cxn modelId="{8E08DF2C-4EC4-44BE-AFDE-352A417E83E3}" type="presParOf" srcId="{00BB28E6-CA97-4429-98EC-0D50150E72B0}" destId="{C2CF2D7F-82F2-4A4F-90E6-8ED8163682A5}" srcOrd="1" destOrd="0" presId="urn:microsoft.com/office/officeart/2005/8/layout/venn1"/>
    <dgm:cxn modelId="{8E995C87-29DB-49DC-A29C-4C0CCB9B2701}" type="presParOf" srcId="{00BB28E6-CA97-4429-98EC-0D50150E72B0}" destId="{443D4B94-A768-44FC-8875-3EDCB8F96D7F}" srcOrd="2" destOrd="0" presId="urn:microsoft.com/office/officeart/2005/8/layout/venn1"/>
    <dgm:cxn modelId="{1CCD190C-911F-442D-AE89-3D8EC9EE23C8}" type="presParOf" srcId="{00BB28E6-CA97-4429-98EC-0D50150E72B0}" destId="{941C2448-7459-4612-8364-EB14286C3502}" srcOrd="3" destOrd="0" presId="urn:microsoft.com/office/officeart/2005/8/layout/venn1"/>
    <dgm:cxn modelId="{E104DA28-9D6B-4004-9ABB-FD4A825DF2DF}" type="presParOf" srcId="{00BB28E6-CA97-4429-98EC-0D50150E72B0}" destId="{638BABAC-99FA-4249-95C3-F6673A70BC47}" srcOrd="4" destOrd="0" presId="urn:microsoft.com/office/officeart/2005/8/layout/venn1"/>
    <dgm:cxn modelId="{658E7190-ADDB-4201-B20F-12BD2CEA0746}" type="presParOf" srcId="{00BB28E6-CA97-4429-98EC-0D50150E72B0}" destId="{D51CCB6B-CD66-4860-8CC2-3F2F45804BB8}" srcOrd="5" destOrd="0" presId="urn:microsoft.com/office/officeart/2005/8/layout/venn1"/>
    <dgm:cxn modelId="{44E14799-E45F-4C2C-B676-3AFE432A6CCD}" type="presParOf" srcId="{00BB28E6-CA97-4429-98EC-0D50150E72B0}" destId="{6D30143A-0F6B-402E-8B03-5759B589C5F3}" srcOrd="6" destOrd="0" presId="urn:microsoft.com/office/officeart/2005/8/layout/venn1"/>
    <dgm:cxn modelId="{A079341C-7978-44BD-A7F8-032769796885}" type="presParOf" srcId="{00BB28E6-CA97-4429-98EC-0D50150E72B0}" destId="{297A9CBD-0EBD-49FF-99EC-4C27348E17E8}" srcOrd="7" destOrd="0" presId="urn:microsoft.com/office/officeart/2005/8/layout/venn1"/>
    <dgm:cxn modelId="{D5116971-0C08-4E88-B78C-9CE86238D6B2}" type="presParOf" srcId="{00BB28E6-CA97-4429-98EC-0D50150E72B0}" destId="{8F229DA0-9AC2-4D62-801A-137DE9446C77}" srcOrd="8" destOrd="0" presId="urn:microsoft.com/office/officeart/2005/8/layout/venn1"/>
    <dgm:cxn modelId="{D8A11EA1-C99D-41B2-A5F8-DAFD169C6AA5}" type="presParOf" srcId="{00BB28E6-CA97-4429-98EC-0D50150E72B0}" destId="{3CD41BE6-A9F3-4F93-886E-8CC701BB309C}" srcOrd="9" destOrd="0" presId="urn:microsoft.com/office/officeart/2005/8/layout/venn1"/>
    <dgm:cxn modelId="{91450123-3A92-4183-BABE-3DDD007CC83C}" type="presParOf" srcId="{00BB28E6-CA97-4429-98EC-0D50150E72B0}" destId="{960B2529-33A7-4A89-95C0-3047A73D7677}" srcOrd="10" destOrd="0" presId="urn:microsoft.com/office/officeart/2005/8/layout/venn1"/>
    <dgm:cxn modelId="{6F68AF59-B0F6-46A5-8626-B7F091F99898}" type="presParOf" srcId="{00BB28E6-CA97-4429-98EC-0D50150E72B0}" destId="{CE3C2640-F83E-4930-9BEB-108D408CE74B}" srcOrd="11" destOrd="0" presId="urn:microsoft.com/office/officeart/2005/8/layout/venn1"/>
    <dgm:cxn modelId="{62C1C283-B404-4F4C-967E-F4EFD61F5B9C}" type="presParOf" srcId="{00BB28E6-CA97-4429-98EC-0D50150E72B0}" destId="{163730CA-794E-4D75-9DFC-4194519CAA1E}" srcOrd="12" destOrd="0" presId="urn:microsoft.com/office/officeart/2005/8/layout/venn1"/>
    <dgm:cxn modelId="{DFD5BA20-A1E8-45D5-A027-10B413B8B4B9}" type="presParOf" srcId="{00BB28E6-CA97-4429-98EC-0D50150E72B0}" destId="{ACEB9418-268E-43C7-A321-C12955A23A62}" srcOrd="13" destOrd="0" presId="urn:microsoft.com/office/officeart/2005/8/layout/venn1"/>
  </dgm:cxnLst>
  <dgm:bg/>
  <dgm:whole/>
</dgm:dataModel>
</file>

<file path=ppt/diagrams/data2.xml><?xml version="1.0" encoding="utf-8"?>
<dgm:dataModel xmlns:dgm="http://schemas.openxmlformats.org/drawingml/2006/diagram" xmlns:a="http://schemas.openxmlformats.org/drawingml/2006/main">
  <dgm:ptLst>
    <dgm:pt modelId="{864C471B-AF1D-4834-9540-F309A01CC065}" type="doc">
      <dgm:prSet loTypeId="urn:microsoft.com/office/officeart/2005/8/layout/hProcess9" loCatId="process" qsTypeId="urn:microsoft.com/office/officeart/2005/8/quickstyle/simple2" qsCatId="simple" csTypeId="urn:microsoft.com/office/officeart/2005/8/colors/accent6_5" csCatId="accent6"/>
      <dgm:spPr/>
      <dgm:t>
        <a:bodyPr/>
        <a:lstStyle/>
        <a:p>
          <a:endParaRPr lang="en-IN"/>
        </a:p>
      </dgm:t>
    </dgm:pt>
    <dgm:pt modelId="{21AB5F5D-9B7F-4F1D-B54D-B9959F70A6FD}">
      <dgm:prSet/>
      <dgm:spPr/>
      <dgm:t>
        <a:bodyPr/>
        <a:lstStyle/>
        <a:p>
          <a:pPr rtl="0"/>
          <a:r>
            <a:rPr lang="en-IN" b="1" dirty="0" smtClean="0"/>
            <a:t>Identify Your Target Audience </a:t>
          </a:r>
          <a:endParaRPr lang="en-IN" b="1" dirty="0"/>
        </a:p>
      </dgm:t>
    </dgm:pt>
    <dgm:pt modelId="{078B3F9F-CE3E-4EC5-AF34-D785656C4349}" type="parTrans" cxnId="{5C6203C0-BE27-40DF-9D31-C3A8A22AAC08}">
      <dgm:prSet/>
      <dgm:spPr/>
      <dgm:t>
        <a:bodyPr/>
        <a:lstStyle/>
        <a:p>
          <a:endParaRPr lang="en-IN"/>
        </a:p>
      </dgm:t>
    </dgm:pt>
    <dgm:pt modelId="{380F5D27-2809-42E9-AEA7-9B104AE76FF1}" type="sibTrans" cxnId="{5C6203C0-BE27-40DF-9D31-C3A8A22AAC08}">
      <dgm:prSet/>
      <dgm:spPr/>
      <dgm:t>
        <a:bodyPr/>
        <a:lstStyle/>
        <a:p>
          <a:endParaRPr lang="en-IN"/>
        </a:p>
      </dgm:t>
    </dgm:pt>
    <dgm:pt modelId="{41D7237A-5531-4773-AC9E-3926D559F412}">
      <dgm:prSet/>
      <dgm:spPr/>
      <dgm:t>
        <a:bodyPr/>
        <a:lstStyle/>
        <a:p>
          <a:pPr rtl="0"/>
          <a:r>
            <a:rPr lang="en-IN" b="1" dirty="0" smtClean="0"/>
            <a:t>Craft Your Message </a:t>
          </a:r>
          <a:endParaRPr lang="en-IN" b="1" dirty="0"/>
        </a:p>
      </dgm:t>
    </dgm:pt>
    <dgm:pt modelId="{DF544C6A-11BA-4DBF-9C76-DF645B3D76EA}" type="parTrans" cxnId="{40816D68-E51F-4FCA-ACC5-633EFE65E60A}">
      <dgm:prSet/>
      <dgm:spPr/>
      <dgm:t>
        <a:bodyPr/>
        <a:lstStyle/>
        <a:p>
          <a:endParaRPr lang="en-IN"/>
        </a:p>
      </dgm:t>
    </dgm:pt>
    <dgm:pt modelId="{6731A07B-7E8F-4CD5-B2C6-03BB157595CE}" type="sibTrans" cxnId="{40816D68-E51F-4FCA-ACC5-633EFE65E60A}">
      <dgm:prSet/>
      <dgm:spPr/>
      <dgm:t>
        <a:bodyPr/>
        <a:lstStyle/>
        <a:p>
          <a:endParaRPr lang="en-IN"/>
        </a:p>
      </dgm:t>
    </dgm:pt>
    <dgm:pt modelId="{E141E7F7-1ED8-46A5-AEF4-B6EF48133B0B}">
      <dgm:prSet/>
      <dgm:spPr/>
      <dgm:t>
        <a:bodyPr/>
        <a:lstStyle/>
        <a:p>
          <a:pPr rtl="0"/>
          <a:r>
            <a:rPr lang="en-IN" b="1" dirty="0" smtClean="0"/>
            <a:t>Plan Out Your Campaign</a:t>
          </a:r>
          <a:endParaRPr lang="en-IN" dirty="0"/>
        </a:p>
      </dgm:t>
    </dgm:pt>
    <dgm:pt modelId="{F58010B9-57D7-4504-8FD4-18EF0035C242}" type="parTrans" cxnId="{B83ED15F-ED5B-42EB-88C9-445B6487E0C9}">
      <dgm:prSet/>
      <dgm:spPr/>
      <dgm:t>
        <a:bodyPr/>
        <a:lstStyle/>
        <a:p>
          <a:endParaRPr lang="en-IN"/>
        </a:p>
      </dgm:t>
    </dgm:pt>
    <dgm:pt modelId="{A5F91627-E629-4DB0-9C3F-B54D4990FD92}" type="sibTrans" cxnId="{B83ED15F-ED5B-42EB-88C9-445B6487E0C9}">
      <dgm:prSet/>
      <dgm:spPr/>
      <dgm:t>
        <a:bodyPr/>
        <a:lstStyle/>
        <a:p>
          <a:endParaRPr lang="en-IN"/>
        </a:p>
      </dgm:t>
    </dgm:pt>
    <dgm:pt modelId="{370F4E99-AF7E-458F-A3C2-B0D3F494B43B}">
      <dgm:prSet/>
      <dgm:spPr/>
      <dgm:t>
        <a:bodyPr/>
        <a:lstStyle/>
        <a:p>
          <a:pPr rtl="0"/>
          <a:r>
            <a:rPr lang="en-IN" b="1" dirty="0" smtClean="0"/>
            <a:t>Start Your Campaign</a:t>
          </a:r>
          <a:endParaRPr lang="en-IN" dirty="0"/>
        </a:p>
      </dgm:t>
    </dgm:pt>
    <dgm:pt modelId="{A95DE628-948C-4BEE-802E-36F83B6DB349}" type="parTrans" cxnId="{8D3AE043-2E6F-4D23-97C9-F28259D4F6A4}">
      <dgm:prSet/>
      <dgm:spPr/>
      <dgm:t>
        <a:bodyPr/>
        <a:lstStyle/>
        <a:p>
          <a:endParaRPr lang="en-IN"/>
        </a:p>
      </dgm:t>
    </dgm:pt>
    <dgm:pt modelId="{9C2E3FB1-FC92-44E6-BA0F-CC3DDD1BEF87}" type="sibTrans" cxnId="{8D3AE043-2E6F-4D23-97C9-F28259D4F6A4}">
      <dgm:prSet/>
      <dgm:spPr/>
      <dgm:t>
        <a:bodyPr/>
        <a:lstStyle/>
        <a:p>
          <a:endParaRPr lang="en-IN"/>
        </a:p>
      </dgm:t>
    </dgm:pt>
    <dgm:pt modelId="{481E6726-896D-41B1-AE86-D4B845461B5D}">
      <dgm:prSet/>
      <dgm:spPr/>
      <dgm:t>
        <a:bodyPr/>
        <a:lstStyle/>
        <a:p>
          <a:pPr rtl="0"/>
          <a:r>
            <a:rPr lang="en-IN" b="1" dirty="0" smtClean="0"/>
            <a:t>Evaluate and Adjust</a:t>
          </a:r>
          <a:endParaRPr lang="en-IN" b="1" dirty="0"/>
        </a:p>
      </dgm:t>
    </dgm:pt>
    <dgm:pt modelId="{2252D497-C58F-41F9-9EB2-731295B60E49}" type="parTrans" cxnId="{427F7791-9F6B-46CB-8193-7CD6741837FC}">
      <dgm:prSet/>
      <dgm:spPr/>
      <dgm:t>
        <a:bodyPr/>
        <a:lstStyle/>
        <a:p>
          <a:endParaRPr lang="en-IN"/>
        </a:p>
      </dgm:t>
    </dgm:pt>
    <dgm:pt modelId="{78096BD1-0D13-41C7-8C93-0AD581053A51}" type="sibTrans" cxnId="{427F7791-9F6B-46CB-8193-7CD6741837FC}">
      <dgm:prSet/>
      <dgm:spPr/>
      <dgm:t>
        <a:bodyPr/>
        <a:lstStyle/>
        <a:p>
          <a:endParaRPr lang="en-IN"/>
        </a:p>
      </dgm:t>
    </dgm:pt>
    <dgm:pt modelId="{8A75E230-CDC5-4766-B5C7-952E11F8EFC7}" type="pres">
      <dgm:prSet presAssocID="{864C471B-AF1D-4834-9540-F309A01CC065}" presName="CompostProcess" presStyleCnt="0">
        <dgm:presLayoutVars>
          <dgm:dir/>
          <dgm:resizeHandles val="exact"/>
        </dgm:presLayoutVars>
      </dgm:prSet>
      <dgm:spPr/>
      <dgm:t>
        <a:bodyPr/>
        <a:lstStyle/>
        <a:p>
          <a:endParaRPr lang="en-IN"/>
        </a:p>
      </dgm:t>
    </dgm:pt>
    <dgm:pt modelId="{EF05BD23-F4D5-439E-AEC2-F6B8C8B08A65}" type="pres">
      <dgm:prSet presAssocID="{864C471B-AF1D-4834-9540-F309A01CC065}" presName="arrow" presStyleLbl="bgShp" presStyleIdx="0" presStyleCnt="1"/>
      <dgm:spPr/>
    </dgm:pt>
    <dgm:pt modelId="{FF94D021-E131-44E3-9D51-D4ADD19F1A28}" type="pres">
      <dgm:prSet presAssocID="{864C471B-AF1D-4834-9540-F309A01CC065}" presName="linearProcess" presStyleCnt="0"/>
      <dgm:spPr/>
    </dgm:pt>
    <dgm:pt modelId="{8E2F63E1-003D-4E03-AF89-50AC17B8E557}" type="pres">
      <dgm:prSet presAssocID="{21AB5F5D-9B7F-4F1D-B54D-B9959F70A6FD}" presName="textNode" presStyleLbl="node1" presStyleIdx="0" presStyleCnt="5">
        <dgm:presLayoutVars>
          <dgm:bulletEnabled val="1"/>
        </dgm:presLayoutVars>
      </dgm:prSet>
      <dgm:spPr/>
      <dgm:t>
        <a:bodyPr/>
        <a:lstStyle/>
        <a:p>
          <a:endParaRPr lang="en-IN"/>
        </a:p>
      </dgm:t>
    </dgm:pt>
    <dgm:pt modelId="{04A087DD-F29F-48CB-B5C5-5D6454423F31}" type="pres">
      <dgm:prSet presAssocID="{380F5D27-2809-42E9-AEA7-9B104AE76FF1}" presName="sibTrans" presStyleCnt="0"/>
      <dgm:spPr/>
    </dgm:pt>
    <dgm:pt modelId="{3CCD430F-F895-4D7C-AC4F-4E8DA1667AB9}" type="pres">
      <dgm:prSet presAssocID="{41D7237A-5531-4773-AC9E-3926D559F412}" presName="textNode" presStyleLbl="node1" presStyleIdx="1" presStyleCnt="5">
        <dgm:presLayoutVars>
          <dgm:bulletEnabled val="1"/>
        </dgm:presLayoutVars>
      </dgm:prSet>
      <dgm:spPr/>
      <dgm:t>
        <a:bodyPr/>
        <a:lstStyle/>
        <a:p>
          <a:endParaRPr lang="en-IN"/>
        </a:p>
      </dgm:t>
    </dgm:pt>
    <dgm:pt modelId="{80276AD7-EA94-4E5F-9371-BCCE6B622D1B}" type="pres">
      <dgm:prSet presAssocID="{6731A07B-7E8F-4CD5-B2C6-03BB157595CE}" presName="sibTrans" presStyleCnt="0"/>
      <dgm:spPr/>
    </dgm:pt>
    <dgm:pt modelId="{E5623CFB-05DA-4507-8A00-C374709023C2}" type="pres">
      <dgm:prSet presAssocID="{E141E7F7-1ED8-46A5-AEF4-B6EF48133B0B}" presName="textNode" presStyleLbl="node1" presStyleIdx="2" presStyleCnt="5">
        <dgm:presLayoutVars>
          <dgm:bulletEnabled val="1"/>
        </dgm:presLayoutVars>
      </dgm:prSet>
      <dgm:spPr/>
      <dgm:t>
        <a:bodyPr/>
        <a:lstStyle/>
        <a:p>
          <a:endParaRPr lang="en-IN"/>
        </a:p>
      </dgm:t>
    </dgm:pt>
    <dgm:pt modelId="{834ABFDF-4E49-4924-AEA0-83DC9E71F8BE}" type="pres">
      <dgm:prSet presAssocID="{A5F91627-E629-4DB0-9C3F-B54D4990FD92}" presName="sibTrans" presStyleCnt="0"/>
      <dgm:spPr/>
    </dgm:pt>
    <dgm:pt modelId="{5503B83A-BC2E-4419-A344-ACAF7D0387E3}" type="pres">
      <dgm:prSet presAssocID="{370F4E99-AF7E-458F-A3C2-B0D3F494B43B}" presName="textNode" presStyleLbl="node1" presStyleIdx="3" presStyleCnt="5">
        <dgm:presLayoutVars>
          <dgm:bulletEnabled val="1"/>
        </dgm:presLayoutVars>
      </dgm:prSet>
      <dgm:spPr/>
      <dgm:t>
        <a:bodyPr/>
        <a:lstStyle/>
        <a:p>
          <a:endParaRPr lang="en-IN"/>
        </a:p>
      </dgm:t>
    </dgm:pt>
    <dgm:pt modelId="{D8894EF6-553C-4056-A57A-A062AF1FEF25}" type="pres">
      <dgm:prSet presAssocID="{9C2E3FB1-FC92-44E6-BA0F-CC3DDD1BEF87}" presName="sibTrans" presStyleCnt="0"/>
      <dgm:spPr/>
    </dgm:pt>
    <dgm:pt modelId="{92A81B4F-6F5F-4EE0-8290-6AC7672FE332}" type="pres">
      <dgm:prSet presAssocID="{481E6726-896D-41B1-AE86-D4B845461B5D}" presName="textNode" presStyleLbl="node1" presStyleIdx="4" presStyleCnt="5">
        <dgm:presLayoutVars>
          <dgm:bulletEnabled val="1"/>
        </dgm:presLayoutVars>
      </dgm:prSet>
      <dgm:spPr/>
      <dgm:t>
        <a:bodyPr/>
        <a:lstStyle/>
        <a:p>
          <a:endParaRPr lang="en-IN"/>
        </a:p>
      </dgm:t>
    </dgm:pt>
  </dgm:ptLst>
  <dgm:cxnLst>
    <dgm:cxn modelId="{427F7791-9F6B-46CB-8193-7CD6741837FC}" srcId="{864C471B-AF1D-4834-9540-F309A01CC065}" destId="{481E6726-896D-41B1-AE86-D4B845461B5D}" srcOrd="4" destOrd="0" parTransId="{2252D497-C58F-41F9-9EB2-731295B60E49}" sibTransId="{78096BD1-0D13-41C7-8C93-0AD581053A51}"/>
    <dgm:cxn modelId="{5F196B9C-F32E-4661-980F-B2E11BAB4A64}" type="presOf" srcId="{41D7237A-5531-4773-AC9E-3926D559F412}" destId="{3CCD430F-F895-4D7C-AC4F-4E8DA1667AB9}" srcOrd="0" destOrd="0" presId="urn:microsoft.com/office/officeart/2005/8/layout/hProcess9"/>
    <dgm:cxn modelId="{5C6203C0-BE27-40DF-9D31-C3A8A22AAC08}" srcId="{864C471B-AF1D-4834-9540-F309A01CC065}" destId="{21AB5F5D-9B7F-4F1D-B54D-B9959F70A6FD}" srcOrd="0" destOrd="0" parTransId="{078B3F9F-CE3E-4EC5-AF34-D785656C4349}" sibTransId="{380F5D27-2809-42E9-AEA7-9B104AE76FF1}"/>
    <dgm:cxn modelId="{8BA93854-99AA-435C-952A-376FE0E408BF}" type="presOf" srcId="{481E6726-896D-41B1-AE86-D4B845461B5D}" destId="{92A81B4F-6F5F-4EE0-8290-6AC7672FE332}" srcOrd="0" destOrd="0" presId="urn:microsoft.com/office/officeart/2005/8/layout/hProcess9"/>
    <dgm:cxn modelId="{BCBC93CB-DC01-4FB6-84A4-A1E1014EFE75}" type="presOf" srcId="{864C471B-AF1D-4834-9540-F309A01CC065}" destId="{8A75E230-CDC5-4766-B5C7-952E11F8EFC7}" srcOrd="0" destOrd="0" presId="urn:microsoft.com/office/officeart/2005/8/layout/hProcess9"/>
    <dgm:cxn modelId="{40816D68-E51F-4FCA-ACC5-633EFE65E60A}" srcId="{864C471B-AF1D-4834-9540-F309A01CC065}" destId="{41D7237A-5531-4773-AC9E-3926D559F412}" srcOrd="1" destOrd="0" parTransId="{DF544C6A-11BA-4DBF-9C76-DF645B3D76EA}" sibTransId="{6731A07B-7E8F-4CD5-B2C6-03BB157595CE}"/>
    <dgm:cxn modelId="{8D3AE043-2E6F-4D23-97C9-F28259D4F6A4}" srcId="{864C471B-AF1D-4834-9540-F309A01CC065}" destId="{370F4E99-AF7E-458F-A3C2-B0D3F494B43B}" srcOrd="3" destOrd="0" parTransId="{A95DE628-948C-4BEE-802E-36F83B6DB349}" sibTransId="{9C2E3FB1-FC92-44E6-BA0F-CC3DDD1BEF87}"/>
    <dgm:cxn modelId="{63E5557F-2167-4925-BDEB-DE59E8228E48}" type="presOf" srcId="{370F4E99-AF7E-458F-A3C2-B0D3F494B43B}" destId="{5503B83A-BC2E-4419-A344-ACAF7D0387E3}" srcOrd="0" destOrd="0" presId="urn:microsoft.com/office/officeart/2005/8/layout/hProcess9"/>
    <dgm:cxn modelId="{BCCB5A6C-CDD1-47CB-8172-C57D8E50ED96}" type="presOf" srcId="{E141E7F7-1ED8-46A5-AEF4-B6EF48133B0B}" destId="{E5623CFB-05DA-4507-8A00-C374709023C2}" srcOrd="0" destOrd="0" presId="urn:microsoft.com/office/officeart/2005/8/layout/hProcess9"/>
    <dgm:cxn modelId="{B83ED15F-ED5B-42EB-88C9-445B6487E0C9}" srcId="{864C471B-AF1D-4834-9540-F309A01CC065}" destId="{E141E7F7-1ED8-46A5-AEF4-B6EF48133B0B}" srcOrd="2" destOrd="0" parTransId="{F58010B9-57D7-4504-8FD4-18EF0035C242}" sibTransId="{A5F91627-E629-4DB0-9C3F-B54D4990FD92}"/>
    <dgm:cxn modelId="{5FE19B2F-95AB-4F20-BA67-E03127D10BA2}" type="presOf" srcId="{21AB5F5D-9B7F-4F1D-B54D-B9959F70A6FD}" destId="{8E2F63E1-003D-4E03-AF89-50AC17B8E557}" srcOrd="0" destOrd="0" presId="urn:microsoft.com/office/officeart/2005/8/layout/hProcess9"/>
    <dgm:cxn modelId="{E56665E3-65A8-46A4-8243-A0F1E008637F}" type="presParOf" srcId="{8A75E230-CDC5-4766-B5C7-952E11F8EFC7}" destId="{EF05BD23-F4D5-439E-AEC2-F6B8C8B08A65}" srcOrd="0" destOrd="0" presId="urn:microsoft.com/office/officeart/2005/8/layout/hProcess9"/>
    <dgm:cxn modelId="{E4533169-FCD4-47CD-AF55-6EECF9F54310}" type="presParOf" srcId="{8A75E230-CDC5-4766-B5C7-952E11F8EFC7}" destId="{FF94D021-E131-44E3-9D51-D4ADD19F1A28}" srcOrd="1" destOrd="0" presId="urn:microsoft.com/office/officeart/2005/8/layout/hProcess9"/>
    <dgm:cxn modelId="{E993C2A7-52EC-406A-9580-56F3D1BB0029}" type="presParOf" srcId="{FF94D021-E131-44E3-9D51-D4ADD19F1A28}" destId="{8E2F63E1-003D-4E03-AF89-50AC17B8E557}" srcOrd="0" destOrd="0" presId="urn:microsoft.com/office/officeart/2005/8/layout/hProcess9"/>
    <dgm:cxn modelId="{04F4204D-C827-45EB-A9F9-442D8E95D83E}" type="presParOf" srcId="{FF94D021-E131-44E3-9D51-D4ADD19F1A28}" destId="{04A087DD-F29F-48CB-B5C5-5D6454423F31}" srcOrd="1" destOrd="0" presId="urn:microsoft.com/office/officeart/2005/8/layout/hProcess9"/>
    <dgm:cxn modelId="{9307A2CD-FCF7-4994-93F1-C583B32436E2}" type="presParOf" srcId="{FF94D021-E131-44E3-9D51-D4ADD19F1A28}" destId="{3CCD430F-F895-4D7C-AC4F-4E8DA1667AB9}" srcOrd="2" destOrd="0" presId="urn:microsoft.com/office/officeart/2005/8/layout/hProcess9"/>
    <dgm:cxn modelId="{69A1D1BD-471A-4329-B938-F124DC256EF1}" type="presParOf" srcId="{FF94D021-E131-44E3-9D51-D4ADD19F1A28}" destId="{80276AD7-EA94-4E5F-9371-BCCE6B622D1B}" srcOrd="3" destOrd="0" presId="urn:microsoft.com/office/officeart/2005/8/layout/hProcess9"/>
    <dgm:cxn modelId="{CFA45C3B-10E0-4148-A691-920B72991E50}" type="presParOf" srcId="{FF94D021-E131-44E3-9D51-D4ADD19F1A28}" destId="{E5623CFB-05DA-4507-8A00-C374709023C2}" srcOrd="4" destOrd="0" presId="urn:microsoft.com/office/officeart/2005/8/layout/hProcess9"/>
    <dgm:cxn modelId="{13008712-91F1-4954-B716-367739B47027}" type="presParOf" srcId="{FF94D021-E131-44E3-9D51-D4ADD19F1A28}" destId="{834ABFDF-4E49-4924-AEA0-83DC9E71F8BE}" srcOrd="5" destOrd="0" presId="urn:microsoft.com/office/officeart/2005/8/layout/hProcess9"/>
    <dgm:cxn modelId="{2651F411-7FEA-4360-8011-1E58B9431997}" type="presParOf" srcId="{FF94D021-E131-44E3-9D51-D4ADD19F1A28}" destId="{5503B83A-BC2E-4419-A344-ACAF7D0387E3}" srcOrd="6" destOrd="0" presId="urn:microsoft.com/office/officeart/2005/8/layout/hProcess9"/>
    <dgm:cxn modelId="{D78A0804-1391-474D-9DA2-F858108DD126}" type="presParOf" srcId="{FF94D021-E131-44E3-9D51-D4ADD19F1A28}" destId="{D8894EF6-553C-4056-A57A-A062AF1FEF25}" srcOrd="7" destOrd="0" presId="urn:microsoft.com/office/officeart/2005/8/layout/hProcess9"/>
    <dgm:cxn modelId="{086BAEEB-F11E-453B-8F9E-6B19F219A484}" type="presParOf" srcId="{FF94D021-E131-44E3-9D51-D4ADD19F1A28}" destId="{92A81B4F-6F5F-4EE0-8290-6AC7672FE332}" srcOrd="8" destOrd="0" presId="urn:microsoft.com/office/officeart/2005/8/layout/hProcess9"/>
  </dgm:cxnLst>
  <dgm:bg/>
  <dgm:whole/>
</dgm:dataModel>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762000" y="1905000"/>
            <a:ext cx="7696200" cy="993775"/>
          </a:xfrm>
        </p:spPr>
        <p:txBody>
          <a:bodyPr>
            <a:noAutofit/>
          </a:bodyPr>
          <a:lstStyle/>
          <a:p>
            <a:pPr algn="l"/>
            <a:r>
              <a:rPr lang="en-IN" sz="3600" b="1" dirty="0" smtClean="0">
                <a:solidFill>
                  <a:schemeClr val="accent6">
                    <a:lumMod val="75000"/>
                  </a:schemeClr>
                </a:solidFill>
                <a:latin typeface="Georgia" pitchFamily="18" charset="0"/>
              </a:rPr>
              <a:t>How to Set Up a Drip Campaign? </a:t>
            </a:r>
            <a:endParaRPr lang="en-IN" sz="3600" dirty="0">
              <a:solidFill>
                <a:schemeClr val="accent6">
                  <a:lumMod val="75000"/>
                </a:schemeClr>
              </a:solidFill>
              <a:latin typeface="Georgia" pitchFamily="18" charset="0"/>
            </a:endParaRPr>
          </a:p>
        </p:txBody>
      </p:sp>
      <p:graphicFrame>
        <p:nvGraphicFramePr>
          <p:cNvPr id="5" name="Diagram 4"/>
          <p:cNvGraphicFramePr/>
          <p:nvPr/>
        </p:nvGraphicFramePr>
        <p:xfrm>
          <a:off x="457200" y="3276600"/>
          <a:ext cx="8077200" cy="220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4" name="Subtitle 3"/>
          <p:cNvSpPr>
            <a:spLocks noGrp="1"/>
          </p:cNvSpPr>
          <p:nvPr>
            <p:ph type="subTitle" idx="1"/>
          </p:nvPr>
        </p:nvSpPr>
        <p:spPr>
          <a:xfrm>
            <a:off x="609600" y="1905000"/>
            <a:ext cx="7620000" cy="3810000"/>
          </a:xfrm>
        </p:spPr>
        <p:txBody>
          <a:bodyPr>
            <a:noAutofit/>
          </a:bodyPr>
          <a:lstStyle/>
          <a:p>
            <a:pPr algn="l">
              <a:lnSpc>
                <a:spcPct val="170000"/>
              </a:lnSpc>
            </a:pPr>
            <a:r>
              <a:rPr lang="en-IN" sz="3600" b="1" dirty="0" smtClean="0">
                <a:solidFill>
                  <a:schemeClr val="accent6">
                    <a:lumMod val="75000"/>
                  </a:schemeClr>
                </a:solidFill>
                <a:latin typeface="Georgia" pitchFamily="18" charset="0"/>
              </a:rPr>
              <a:t>Conclusion</a:t>
            </a:r>
          </a:p>
          <a:p>
            <a:pPr algn="l"/>
            <a:endParaRPr lang="en-IN" sz="2800" b="1" dirty="0" smtClean="0">
              <a:solidFill>
                <a:schemeClr val="accent5">
                  <a:lumMod val="50000"/>
                </a:schemeClr>
              </a:solidFill>
              <a:latin typeface="+mj-lt"/>
            </a:endParaRPr>
          </a:p>
          <a:p>
            <a:pPr algn="l"/>
            <a:r>
              <a:rPr lang="en-IN" sz="2800" b="1" dirty="0" smtClean="0">
                <a:solidFill>
                  <a:schemeClr val="accent5">
                    <a:lumMod val="50000"/>
                  </a:schemeClr>
                </a:solidFill>
              </a:rPr>
              <a:t>You might want to try a few of them with your users, or perhaps they'll spark your imagination for other ways you could use drip campaigns for your product or service.</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685800" y="2667000"/>
            <a:ext cx="7772400" cy="1470025"/>
          </a:xfrm>
        </p:spPr>
        <p:txBody>
          <a:bodyPr>
            <a:normAutofit/>
          </a:bodyPr>
          <a:lstStyle/>
          <a:p>
            <a:r>
              <a:rPr lang="en-US" sz="6000" b="1" dirty="0" smtClean="0">
                <a:solidFill>
                  <a:schemeClr val="accent6">
                    <a:lumMod val="75000"/>
                  </a:schemeClr>
                </a:solidFill>
                <a:latin typeface="Georgia" pitchFamily="18" charset="0"/>
              </a:rPr>
              <a:t>Thank You</a:t>
            </a:r>
            <a:endParaRPr lang="en-US" sz="6000" b="1" dirty="0">
              <a:solidFill>
                <a:schemeClr val="accent6">
                  <a:lumMod val="75000"/>
                </a:schemeClr>
              </a:solidFill>
              <a:latin typeface="Georgia"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752600"/>
            <a:ext cx="7772400" cy="1470025"/>
          </a:xfrm>
        </p:spPr>
        <p:txBody>
          <a:bodyPr/>
          <a:lstStyle/>
          <a:p>
            <a:r>
              <a:rPr lang="en-IN" b="1" dirty="0" smtClean="0">
                <a:solidFill>
                  <a:schemeClr val="accent5">
                    <a:lumMod val="50000"/>
                  </a:schemeClr>
                </a:solidFill>
                <a:latin typeface="Georgia" pitchFamily="18" charset="0"/>
                <a:ea typeface="Verdana" pitchFamily="34" charset="0"/>
                <a:cs typeface="Verdana" pitchFamily="34" charset="0"/>
              </a:rPr>
              <a:t>Video 13</a:t>
            </a:r>
            <a:endParaRPr lang="en-IN" b="1" dirty="0">
              <a:solidFill>
                <a:schemeClr val="accent5">
                  <a:lumMod val="50000"/>
                </a:schemeClr>
              </a:solidFill>
              <a:latin typeface="Georgia" pitchFamily="18" charset="0"/>
              <a:ea typeface="Verdana" pitchFamily="34" charset="0"/>
              <a:cs typeface="Verdana" pitchFamily="34" charset="0"/>
            </a:endParaRPr>
          </a:p>
        </p:txBody>
      </p:sp>
      <p:sp>
        <p:nvSpPr>
          <p:cNvPr id="4" name="Subtitle 3"/>
          <p:cNvSpPr>
            <a:spLocks noGrp="1"/>
          </p:cNvSpPr>
          <p:nvPr>
            <p:ph type="subTitle" idx="1"/>
          </p:nvPr>
        </p:nvSpPr>
        <p:spPr>
          <a:xfrm>
            <a:off x="1371600" y="3733800"/>
            <a:ext cx="6400800" cy="1752600"/>
          </a:xfrm>
        </p:spPr>
        <p:txBody>
          <a:bodyPr>
            <a:normAutofit/>
          </a:bodyPr>
          <a:lstStyle/>
          <a:p>
            <a:pPr lvl="0"/>
            <a:r>
              <a:rPr lang="en-IN" sz="3600" b="1" dirty="0" smtClean="0">
                <a:solidFill>
                  <a:schemeClr val="accent6">
                    <a:lumMod val="75000"/>
                  </a:schemeClr>
                </a:solidFill>
                <a:latin typeface="+mj-lt"/>
                <a:ea typeface="Verdana" pitchFamily="34" charset="0"/>
                <a:cs typeface="Verdana" pitchFamily="34" charset="0"/>
              </a:rPr>
              <a:t>Funnel Creation &amp; Drip Marketing</a:t>
            </a:r>
            <a:endParaRPr lang="en-IN" sz="3600" b="1" dirty="0">
              <a:solidFill>
                <a:schemeClr val="accent6">
                  <a:lumMod val="75000"/>
                </a:schemeClr>
              </a:solidFill>
              <a:latin typeface="+mj-lt"/>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Content Placeholder 4"/>
          <p:cNvSpPr>
            <a:spLocks noGrp="1"/>
          </p:cNvSpPr>
          <p:nvPr>
            <p:ph idx="1"/>
          </p:nvPr>
        </p:nvSpPr>
        <p:spPr>
          <a:xfrm>
            <a:off x="838200" y="1981200"/>
            <a:ext cx="7162800" cy="3886200"/>
          </a:xfrm>
        </p:spPr>
        <p:txBody>
          <a:bodyPr>
            <a:normAutofit/>
          </a:bodyPr>
          <a:lstStyle/>
          <a:p>
            <a:pPr>
              <a:buNone/>
            </a:pPr>
            <a:r>
              <a:rPr lang="en-IN" b="1" dirty="0" smtClean="0">
                <a:solidFill>
                  <a:schemeClr val="accent6">
                    <a:lumMod val="75000"/>
                  </a:schemeClr>
                </a:solidFill>
                <a:latin typeface="Georgia" pitchFamily="18" charset="0"/>
              </a:rPr>
              <a:t>	Lets understand </a:t>
            </a:r>
          </a:p>
          <a:p>
            <a:pPr>
              <a:buNone/>
            </a:pPr>
            <a:r>
              <a:rPr lang="en-IN" sz="2800" b="1" dirty="0" smtClean="0">
                <a:solidFill>
                  <a:schemeClr val="accent5">
                    <a:lumMod val="50000"/>
                  </a:schemeClr>
                </a:solidFill>
              </a:rPr>
              <a:t>	how to </a:t>
            </a:r>
            <a:r>
              <a:rPr lang="en-IN" sz="2800" b="1" dirty="0" smtClean="0">
                <a:solidFill>
                  <a:schemeClr val="accent5">
                    <a:lumMod val="50000"/>
                  </a:schemeClr>
                </a:solidFill>
              </a:rPr>
              <a:t>design </a:t>
            </a:r>
            <a:r>
              <a:rPr lang="en-IN" sz="2800" b="1" dirty="0" smtClean="0">
                <a:solidFill>
                  <a:schemeClr val="accent5">
                    <a:lumMod val="50000"/>
                  </a:schemeClr>
                </a:solidFill>
              </a:rPr>
              <a:t>a </a:t>
            </a:r>
            <a:r>
              <a:rPr lang="en-IN" sz="2800" b="1" dirty="0" smtClean="0">
                <a:solidFill>
                  <a:schemeClr val="accent5">
                    <a:lumMod val="50000"/>
                  </a:schemeClr>
                </a:solidFill>
              </a:rPr>
              <a:t>funnel </a:t>
            </a:r>
            <a:r>
              <a:rPr lang="en-IN" sz="2800" b="1" dirty="0" smtClean="0">
                <a:solidFill>
                  <a:schemeClr val="accent5">
                    <a:lumMod val="50000"/>
                  </a:schemeClr>
                </a:solidFill>
              </a:rPr>
              <a:t>to nurture </a:t>
            </a:r>
            <a:r>
              <a:rPr lang="en-IN" sz="2800" b="1" dirty="0" smtClean="0">
                <a:solidFill>
                  <a:schemeClr val="accent5">
                    <a:lumMod val="50000"/>
                  </a:schemeClr>
                </a:solidFill>
              </a:rPr>
              <a:t>customer leads over time </a:t>
            </a:r>
            <a:r>
              <a:rPr lang="en-IN" sz="2800" b="1" dirty="0" smtClean="0">
                <a:solidFill>
                  <a:schemeClr val="accent5">
                    <a:lumMod val="50000"/>
                  </a:schemeClr>
                </a:solidFill>
              </a:rPr>
              <a:t> </a:t>
            </a:r>
            <a:endParaRPr lang="en-IN" sz="2800" b="1" dirty="0" smtClean="0">
              <a:solidFill>
                <a:schemeClr val="accent5">
                  <a:lumMod val="50000"/>
                </a:schemeClr>
              </a:solidFill>
            </a:endParaRPr>
          </a:p>
          <a:p>
            <a:pPr>
              <a:buNone/>
            </a:pPr>
            <a:r>
              <a:rPr lang="en-IN" sz="2800" b="1" dirty="0" smtClean="0">
                <a:solidFill>
                  <a:schemeClr val="accent5">
                    <a:lumMod val="50000"/>
                  </a:schemeClr>
                </a:solidFill>
              </a:rPr>
              <a:t>	Also find out how setting up an automated drip campaign could help you get relevant information to targeted readers, and convert them into customers.</a:t>
            </a:r>
            <a:endParaRPr lang="en-IN" sz="2800" b="1" dirty="0">
              <a:solidFill>
                <a:schemeClr val="accent5">
                  <a:lumMod val="50000"/>
                </a:schemeClr>
              </a:solidFill>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685800" y="2130425"/>
            <a:ext cx="7772400" cy="993775"/>
          </a:xfrm>
        </p:spPr>
        <p:txBody>
          <a:bodyPr>
            <a:noAutofit/>
          </a:bodyPr>
          <a:lstStyle/>
          <a:p>
            <a:pPr lvl="1"/>
            <a:r>
              <a:rPr lang="en-IN" sz="3600" b="1" dirty="0" smtClean="0">
                <a:solidFill>
                  <a:schemeClr val="accent6">
                    <a:lumMod val="75000"/>
                  </a:schemeClr>
                </a:solidFill>
                <a:latin typeface="Georgia" pitchFamily="18" charset="0"/>
              </a:rPr>
              <a:t>Funnel</a:t>
            </a:r>
            <a:endParaRPr lang="en-IN" sz="3600" b="1"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762000" y="3429000"/>
            <a:ext cx="7620000" cy="1524000"/>
          </a:xfrm>
        </p:spPr>
        <p:txBody>
          <a:bodyPr>
            <a:noAutofit/>
          </a:bodyPr>
          <a:lstStyle/>
          <a:p>
            <a:pPr lvl="0" algn="l"/>
            <a:r>
              <a:rPr lang="en-IN" sz="2800" b="1" dirty="0" smtClean="0">
                <a:solidFill>
                  <a:schemeClr val="accent5">
                    <a:lumMod val="50000"/>
                  </a:schemeClr>
                </a:solidFill>
              </a:rPr>
              <a:t>To maximize the number of leads who become customers, smart marketers design a funnel to guide new email contacts through a series of actions aimed at converting their interest into a purchase.</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990600" y="1828800"/>
            <a:ext cx="7620000" cy="993775"/>
          </a:xfrm>
        </p:spPr>
        <p:txBody>
          <a:bodyPr>
            <a:noAutofit/>
          </a:bodyPr>
          <a:lstStyle/>
          <a:p>
            <a:pPr algn="l"/>
            <a:r>
              <a:rPr lang="en-IN" sz="3600" b="1" dirty="0" smtClean="0">
                <a:solidFill>
                  <a:schemeClr val="accent6">
                    <a:lumMod val="75000"/>
                  </a:schemeClr>
                </a:solidFill>
                <a:latin typeface="Georgia" pitchFamily="18" charset="0"/>
              </a:rPr>
              <a:t>A funnel could include:</a:t>
            </a:r>
            <a:endParaRPr lang="en-IN" sz="3600" b="1"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0" y="2895600"/>
            <a:ext cx="6705600" cy="3276600"/>
          </a:xfrm>
        </p:spPr>
        <p:txBody>
          <a:bodyPr>
            <a:noAutofit/>
          </a:bodyPr>
          <a:lstStyle/>
          <a:p>
            <a:pPr lvl="2" algn="l">
              <a:buFont typeface="Arial" pitchFamily="34" charset="0"/>
              <a:buChar char="•"/>
            </a:pPr>
            <a:r>
              <a:rPr lang="en-IN" sz="2800" b="1" dirty="0" smtClean="0">
                <a:solidFill>
                  <a:schemeClr val="accent5">
                    <a:lumMod val="50000"/>
                  </a:schemeClr>
                </a:solidFill>
              </a:rPr>
              <a:t>An explanation of the features and benefits of your product.</a:t>
            </a:r>
          </a:p>
          <a:p>
            <a:pPr lvl="2" algn="l">
              <a:buFont typeface="Arial" pitchFamily="34" charset="0"/>
              <a:buChar char="•"/>
            </a:pPr>
            <a:r>
              <a:rPr lang="en-IN" sz="2800" b="1" dirty="0" smtClean="0">
                <a:solidFill>
                  <a:schemeClr val="accent5">
                    <a:lumMod val="50000"/>
                  </a:schemeClr>
                </a:solidFill>
              </a:rPr>
              <a:t>Case Studies</a:t>
            </a:r>
          </a:p>
          <a:p>
            <a:pPr lvl="2" algn="l">
              <a:buFont typeface="Arial" pitchFamily="34" charset="0"/>
              <a:buChar char="•"/>
            </a:pPr>
            <a:r>
              <a:rPr lang="en-IN" sz="2800" b="1" dirty="0" smtClean="0">
                <a:solidFill>
                  <a:schemeClr val="accent5">
                    <a:lumMod val="50000"/>
                  </a:schemeClr>
                </a:solidFill>
              </a:rPr>
              <a:t>Offers for discounted products</a:t>
            </a:r>
          </a:p>
          <a:p>
            <a:pPr lvl="2" algn="l">
              <a:buFont typeface="Arial" pitchFamily="34" charset="0"/>
              <a:buChar char="•"/>
            </a:pPr>
            <a:r>
              <a:rPr lang="en-IN" sz="2800" b="1" dirty="0" smtClean="0">
                <a:solidFill>
                  <a:schemeClr val="accent5">
                    <a:lumMod val="50000"/>
                  </a:schemeClr>
                </a:solidFill>
              </a:rPr>
              <a:t>Links to educational content such as </a:t>
            </a:r>
            <a:r>
              <a:rPr lang="en-IN" sz="2800" b="1" dirty="0" err="1" smtClean="0">
                <a:solidFill>
                  <a:schemeClr val="accent5">
                    <a:lumMod val="50000"/>
                  </a:schemeClr>
                </a:solidFill>
              </a:rPr>
              <a:t>ebooks</a:t>
            </a:r>
            <a:r>
              <a:rPr lang="en-IN" sz="2800" b="1" dirty="0" smtClean="0">
                <a:solidFill>
                  <a:schemeClr val="accent5">
                    <a:lumMod val="50000"/>
                  </a:schemeClr>
                </a:solidFill>
              </a:rPr>
              <a:t> or blog articles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914400" y="2133600"/>
            <a:ext cx="7010400" cy="990600"/>
          </a:xfrm>
        </p:spPr>
        <p:txBody>
          <a:bodyPr>
            <a:noAutofit/>
          </a:bodyPr>
          <a:lstStyle/>
          <a:p>
            <a:pPr algn="l"/>
            <a:r>
              <a:rPr lang="en-IN" sz="3600" b="1" dirty="0" smtClean="0">
                <a:solidFill>
                  <a:schemeClr val="accent6">
                    <a:lumMod val="75000"/>
                  </a:schemeClr>
                </a:solidFill>
                <a:latin typeface="Georgia" pitchFamily="18" charset="0"/>
              </a:rPr>
              <a:t>A Funnel could include:</a:t>
            </a:r>
            <a:endParaRPr lang="en-IN" sz="3600" b="1"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0" y="3200400"/>
            <a:ext cx="7391400" cy="1600200"/>
          </a:xfrm>
        </p:spPr>
        <p:txBody>
          <a:bodyPr>
            <a:noAutofit/>
          </a:bodyPr>
          <a:lstStyle/>
          <a:p>
            <a:pPr lvl="2" algn="l">
              <a:buFont typeface="Arial" pitchFamily="34" charset="0"/>
              <a:buChar char="•"/>
            </a:pPr>
            <a:r>
              <a:rPr lang="en-IN" sz="2800" b="1" dirty="0" smtClean="0">
                <a:solidFill>
                  <a:schemeClr val="accent5">
                    <a:lumMod val="50000"/>
                  </a:schemeClr>
                </a:solidFill>
              </a:rPr>
              <a:t>Direct mail pieces</a:t>
            </a:r>
          </a:p>
          <a:p>
            <a:pPr lvl="2" algn="l">
              <a:buFont typeface="Arial" pitchFamily="34" charset="0"/>
              <a:buChar char="•"/>
            </a:pPr>
            <a:r>
              <a:rPr lang="en-IN" sz="2800" b="1" dirty="0" smtClean="0">
                <a:solidFill>
                  <a:schemeClr val="accent5">
                    <a:lumMod val="50000"/>
                  </a:schemeClr>
                </a:solidFill>
              </a:rPr>
              <a:t>SMS messages.</a:t>
            </a:r>
          </a:p>
          <a:p>
            <a:pPr lvl="2" algn="l">
              <a:buFont typeface="Arial" pitchFamily="34" charset="0"/>
              <a:buChar char="•"/>
            </a:pPr>
            <a:r>
              <a:rPr lang="en-IN" sz="2800" b="1" dirty="0" smtClean="0">
                <a:solidFill>
                  <a:schemeClr val="accent5">
                    <a:lumMod val="50000"/>
                  </a:schemeClr>
                </a:solidFill>
              </a:rPr>
              <a:t>Links to videos about your product.</a:t>
            </a:r>
          </a:p>
          <a:p>
            <a:pPr lvl="2" algn="l">
              <a:buFont typeface="Arial" pitchFamily="34" charset="0"/>
              <a:buChar char="•"/>
            </a:pPr>
            <a:r>
              <a:rPr lang="en-IN" sz="2800" b="1" dirty="0" smtClean="0">
                <a:solidFill>
                  <a:schemeClr val="accent5">
                    <a:lumMod val="50000"/>
                  </a:schemeClr>
                </a:solidFill>
              </a:rPr>
              <a:t>Any other content that will move your leads toward taking action!</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762000" y="1905000"/>
            <a:ext cx="7696200" cy="993775"/>
          </a:xfrm>
        </p:spPr>
        <p:txBody>
          <a:bodyPr>
            <a:noAutofit/>
          </a:bodyPr>
          <a:lstStyle/>
          <a:p>
            <a:pPr algn="l"/>
            <a:r>
              <a:rPr lang="en-IN" sz="3600" b="1" dirty="0" smtClean="0">
                <a:solidFill>
                  <a:schemeClr val="accent6">
                    <a:lumMod val="75000"/>
                  </a:schemeClr>
                </a:solidFill>
                <a:latin typeface="Georgia" pitchFamily="18" charset="0"/>
              </a:rPr>
              <a:t>Planning the structure of your funnel</a:t>
            </a:r>
            <a:endParaRPr lang="en-IN" sz="3600" b="1"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85800" y="3276600"/>
            <a:ext cx="7772400" cy="1600200"/>
          </a:xfrm>
        </p:spPr>
        <p:txBody>
          <a:bodyPr>
            <a:noAutofit/>
          </a:bodyPr>
          <a:lstStyle/>
          <a:p>
            <a:pPr algn="l"/>
            <a:r>
              <a:rPr lang="en-IN" sz="2800" b="1" dirty="0" smtClean="0">
                <a:solidFill>
                  <a:schemeClr val="accent5">
                    <a:lumMod val="50000"/>
                  </a:schemeClr>
                </a:solidFill>
              </a:rPr>
              <a:t>includes deciding how many emails they will receive, whether those emails will be broken up by other forms of communication, and strategizing about the length of time between each successive event in the funnel.</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Autofit/>
          </a:bodyPr>
          <a:lstStyle/>
          <a:p>
            <a:pPr algn="l"/>
            <a:r>
              <a:rPr lang="en-IN" sz="3600" b="1" dirty="0" smtClean="0">
                <a:solidFill>
                  <a:schemeClr val="accent6">
                    <a:lumMod val="75000"/>
                  </a:schemeClr>
                </a:solidFill>
                <a:latin typeface="Georgia" pitchFamily="18" charset="0"/>
              </a:rPr>
              <a:t>Drip Marketing</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09600" y="3429000"/>
            <a:ext cx="7848600" cy="2286000"/>
          </a:xfrm>
        </p:spPr>
        <p:txBody>
          <a:bodyPr>
            <a:noAutofit/>
          </a:bodyPr>
          <a:lstStyle/>
          <a:p>
            <a:pPr algn="l"/>
            <a:r>
              <a:rPr lang="en-IN" sz="2800" b="1" dirty="0" smtClean="0">
                <a:solidFill>
                  <a:schemeClr val="accent5">
                    <a:lumMod val="50000"/>
                  </a:schemeClr>
                </a:solidFill>
              </a:rPr>
              <a:t>Often called drip campaigns they’re a set of marketing emails that will be sent out automatically on a schedule.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304800" y="1371600"/>
            <a:ext cx="8382000" cy="993775"/>
          </a:xfrm>
        </p:spPr>
        <p:txBody>
          <a:bodyPr>
            <a:noAutofit/>
          </a:bodyPr>
          <a:lstStyle/>
          <a:p>
            <a:pPr algn="l"/>
            <a:r>
              <a:rPr lang="en-IN" sz="2400" b="1" dirty="0" smtClean="0">
                <a:solidFill>
                  <a:schemeClr val="accent6">
                    <a:lumMod val="75000"/>
                  </a:schemeClr>
                </a:solidFill>
                <a:latin typeface="Georgia" pitchFamily="18" charset="0"/>
              </a:rPr>
              <a:t>Use a Drip Campaign for your product/service for  </a:t>
            </a:r>
            <a:endParaRPr lang="en-IN" sz="2400" dirty="0">
              <a:solidFill>
                <a:schemeClr val="accent6">
                  <a:lumMod val="75000"/>
                </a:schemeClr>
              </a:solidFill>
              <a:latin typeface="Georgia" pitchFamily="18" charset="0"/>
            </a:endParaRPr>
          </a:p>
        </p:txBody>
      </p:sp>
      <p:graphicFrame>
        <p:nvGraphicFramePr>
          <p:cNvPr id="5" name="Diagram 4"/>
          <p:cNvGraphicFramePr/>
          <p:nvPr/>
        </p:nvGraphicFramePr>
        <p:xfrm>
          <a:off x="457200" y="2286000"/>
          <a:ext cx="8077200"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1916</TotalTime>
  <Words>248</Words>
  <Application>Microsoft Office PowerPoint</Application>
  <PresentationFormat>On-screen Show (4:3)</PresentationFormat>
  <Paragraphs>39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Video 13</vt:lpstr>
      <vt:lpstr>Slide 3</vt:lpstr>
      <vt:lpstr>Funnel</vt:lpstr>
      <vt:lpstr>A funnel could include:</vt:lpstr>
      <vt:lpstr>A Funnel could include:</vt:lpstr>
      <vt:lpstr>Planning the structure of your funnel</vt:lpstr>
      <vt:lpstr>Drip Marketing</vt:lpstr>
      <vt:lpstr>Use a Drip Campaign for your product/service for  </vt:lpstr>
      <vt:lpstr>How to Set Up a Drip Campaign? </vt:lpstr>
      <vt:lpstr>Slide 11</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100</cp:revision>
  <dcterms:created xsi:type="dcterms:W3CDTF">2006-08-16T00:00:00Z</dcterms:created>
  <dcterms:modified xsi:type="dcterms:W3CDTF">2016-10-23T13:06:31Z</dcterms:modified>
</cp:coreProperties>
</file>